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52400" algn="ctr" rtl="0">
              <a:buSzPct val="100000"/>
              <a:buFont typeface="Trebuchet MS"/>
              <a:buNone/>
              <a:defRPr sz="2400"/>
            </a:lvl1pPr>
            <a:lvl2pPr marL="0" indent="152400" algn="ctr" rtl="0">
              <a:buSzPct val="100000"/>
              <a:buFont typeface="Trebuchet MS"/>
              <a:buNone/>
              <a:defRPr sz="2400"/>
            </a:lvl2pPr>
            <a:lvl3pPr marL="0" indent="152400" algn="ctr" rtl="0">
              <a:buSzPct val="100000"/>
              <a:buFont typeface="Trebuchet MS"/>
              <a:buNone/>
              <a:defRPr sz="2400"/>
            </a:lvl3pPr>
            <a:lvl4pPr marL="0" indent="152400" algn="ctr" rtl="0">
              <a:buSzPct val="100000"/>
              <a:buFont typeface="Trebuchet MS"/>
              <a:buNone/>
              <a:defRPr sz="2400"/>
            </a:lvl4pPr>
            <a:lvl5pPr marL="0" indent="152400" algn="ctr" rtl="0">
              <a:buSzPct val="100000"/>
              <a:buFont typeface="Trebuchet MS"/>
              <a:buNone/>
              <a:defRPr sz="2400"/>
            </a:lvl5pPr>
            <a:lvl6pPr marL="0" indent="152400" algn="ctr" rtl="0">
              <a:buSzPct val="100000"/>
              <a:buFont typeface="Trebuchet MS"/>
              <a:buNone/>
              <a:defRPr sz="2400"/>
            </a:lvl6pPr>
            <a:lvl7pPr marL="0" indent="152400" algn="ctr" rtl="0">
              <a:buSzPct val="100000"/>
              <a:buFont typeface="Trebuchet MS"/>
              <a:buNone/>
              <a:defRPr sz="2400"/>
            </a:lvl7pPr>
            <a:lvl8pPr marL="0" indent="152400" algn="ctr" rtl="0">
              <a:buSzPct val="100000"/>
              <a:buFont typeface="Trebuchet MS"/>
              <a:buNone/>
              <a:defRPr sz="2400"/>
            </a:lvl8pPr>
            <a:lvl9pPr marL="0" indent="152400" algn="ctr" rtl="0"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CLINIC PHARMA UNIT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CMM AUGUST 2012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TOPIC &amp; ISSUES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/>
              <a:t>1. concerns and issues about daily stock audit activities</a:t>
            </a:r>
          </a:p>
          <a:p>
            <a:pPr lvl="0" rtl="0">
              <a:buNone/>
            </a:pPr>
            <a:r>
              <a:rPr lang="en" sz="2400"/>
              <a:t>2. engage on drug urgent act n discipline</a:t>
            </a:r>
          </a:p>
          <a:p>
            <a:pPr lvl="0" rtl="0">
              <a:buNone/>
            </a:pPr>
            <a:r>
              <a:rPr lang="en" sz="2400"/>
              <a:t>3. Method of communication</a:t>
            </a:r>
          </a:p>
          <a:p>
            <a:pPr lvl="0" rtl="0">
              <a:buNone/>
            </a:pPr>
            <a:r>
              <a:rPr lang="en" sz="2400"/>
              <a:t>4. generic group listing to deactivate at /inventory</a:t>
            </a:r>
          </a:p>
          <a:p>
            <a:pPr>
              <a:buNone/>
            </a:pPr>
            <a:r>
              <a:rPr lang="en" sz="2400"/>
              <a:t>5. status n progress : treatment room item &amp; equipment list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16385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3000"/>
              <a:t>Objektif daily stock audit?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3000"/>
              <a:t>Cadangan lain untuk menggantikan aktiviti ini?</a:t>
            </a:r>
          </a:p>
          <a:p>
            <a:endParaRPr/>
          </a:p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03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 sz="3000" b="0">
                <a:solidFill>
                  <a:srgbClr val="FF0000"/>
                </a:solidFill>
              </a:rPr>
              <a:t>concerns and issues about daily stock audit activities</a:t>
            </a:r>
          </a:p>
        </p:txBody>
      </p:sp>
      <p:sp>
        <p:nvSpPr>
          <p:cNvPr id="73" name="Shape 73"/>
          <p:cNvSpPr/>
          <p:nvPr/>
        </p:nvSpPr>
        <p:spPr>
          <a:xfrm>
            <a:off x="2231187" y="4013662"/>
            <a:ext cx="4681625" cy="22248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77777"/>
              <a:buFont typeface="Arial"/>
              <a:buChar char="•"/>
            </a:pPr>
            <a:r>
              <a:rPr lang="en" sz="3000"/>
              <a:t>Sentiasa tahu jadual terkini HQ samada Ops Ubat atau Ubat Urgent.</a:t>
            </a:r>
          </a:p>
          <a:p>
            <a:pPr marL="457200" lvl="0" indent="-431800" rtl="0">
              <a:buClr>
                <a:schemeClr val="dk2"/>
              </a:buClr>
              <a:buSzPct val="177777"/>
              <a:buFont typeface="Arial"/>
              <a:buChar char="•"/>
            </a:pPr>
            <a:r>
              <a:rPr lang="en" sz="3000"/>
              <a:t>Keliru cara hendak membuat pesanan (P.O)?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0023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 sz="3000" b="0">
                <a:solidFill>
                  <a:srgbClr val="FF0000"/>
                </a:solidFill>
              </a:rPr>
              <a:t>Get involved on drug urgent activities &amp; discipline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5065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+60167218863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Google</a:t>
            </a:r>
          </a:p>
          <a:p>
            <a:pPr marL="914400" lvl="1" indent="-406400" rtl="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/>
              <a:t>Drive</a:t>
            </a:r>
          </a:p>
          <a:p>
            <a:pPr marL="914400" lvl="1" indent="-406400" rtl="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/>
              <a:t>Calender</a:t>
            </a:r>
          </a:p>
          <a:p>
            <a:pPr marL="914400" lvl="1" indent="-406400" rtl="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/>
              <a:t>Groups</a:t>
            </a:r>
          </a:p>
          <a:p>
            <a:pPr marL="914400" lvl="1" indent="-406400" rtl="0">
              <a:buClr>
                <a:schemeClr val="dk2"/>
              </a:buClr>
              <a:buSzPct val="87500"/>
              <a:buFont typeface="Courier New"/>
              <a:buChar char="o"/>
            </a:pPr>
            <a:r>
              <a:rPr lang="en"/>
              <a:t>+Google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Email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SMS</a:t>
            </a:r>
          </a:p>
          <a:p>
            <a:pPr marL="457200" lvl="0" indent="-4318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Facebook</a:t>
            </a:r>
          </a:p>
          <a:p>
            <a:pPr marL="457200" lvl="0" indent="-4318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Skype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852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 sz="3000" b="0">
                <a:solidFill>
                  <a:srgbClr val="FF0000"/>
                </a:solidFill>
              </a:rPr>
              <a:t>Method of communication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NEXT...</a:t>
            </a:r>
          </a:p>
          <a:p>
            <a:endParaRPr/>
          </a:p>
          <a:p>
            <a:pPr>
              <a:buNone/>
            </a:pPr>
            <a:r>
              <a:rPr lang="en"/>
              <a:t>ALL TABLETS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 sz="3000" b="0">
                <a:solidFill>
                  <a:srgbClr val="FF0000"/>
                </a:solidFill>
              </a:rPr>
              <a:t>Generic group listing to deactivate at /inventory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Lemah &amp; masih tidak faham membaca borang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algn="ctr" rtl="0">
              <a:buNone/>
            </a:pPr>
            <a:r>
              <a:rPr lang="en" sz="3000" b="0">
                <a:solidFill>
                  <a:srgbClr val="FF0000"/>
                </a:solidFill>
              </a:rPr>
              <a:t>status &amp; progress : </a:t>
            </a:r>
          </a:p>
          <a:p>
            <a:pPr algn="ctr">
              <a:buNone/>
            </a:pPr>
            <a:r>
              <a:rPr lang="en" sz="3000" b="0">
                <a:solidFill>
                  <a:srgbClr val="FF0000"/>
                </a:solidFill>
              </a:rPr>
              <a:t>treatment room item &amp; equipment listing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PresentationFormat>On-screen Show (4:3)</PresentationFormat>
  <Paragraphs>32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/>
      <vt:lpstr/>
      <vt:lpstr>CLINIC PHARMA UNIT</vt:lpstr>
      <vt:lpstr>TOPIC &amp; ISSUES</vt:lpstr>
      <vt:lpstr>concerns and issues about daily stock audit activities</vt:lpstr>
      <vt:lpstr>Get involved on drug urgent activities &amp; discipline</vt:lpstr>
      <vt:lpstr>Method of communication</vt:lpstr>
      <vt:lpstr>Generic group listing to deactivate at /inventory</vt:lpstr>
      <vt:lpstr>status &amp; progress :  treatment room item &amp; equipment listing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 PHARMA UNIT</dc:title>
  <cp:lastModifiedBy>user</cp:lastModifiedBy>
  <cp:revision>1</cp:revision>
  <dcterms:modified xsi:type="dcterms:W3CDTF">2012-08-16T08:14:41Z</dcterms:modified>
</cp:coreProperties>
</file>